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3"/>
  </p:sldMasterIdLst>
  <p:sldIdLst>
    <p:sldId id="270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</p:sldIdLst>
  <p:sldSz cx="12192000" cy="6858000"/>
  <p:notesSz cx="12192000" cy="6858000"/>
  <p:custDataLst>
    <p:tags r:id="rId17"/>
  </p:custDataLst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gs" Target="tags/tag205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47.xml"/><Relationship Id="rId8" Type="http://schemas.openxmlformats.org/officeDocument/2006/relationships/tags" Target="../tags/tag46.xml"/><Relationship Id="rId7" Type="http://schemas.openxmlformats.org/officeDocument/2006/relationships/tags" Target="../tags/tag45.xml"/><Relationship Id="rId6" Type="http://schemas.openxmlformats.org/officeDocument/2006/relationships/tags" Target="../tags/tag44.xml"/><Relationship Id="rId5" Type="http://schemas.openxmlformats.org/officeDocument/2006/relationships/tags" Target="../tags/tag43.xml"/><Relationship Id="rId4" Type="http://schemas.openxmlformats.org/officeDocument/2006/relationships/tags" Target="../tags/tag42.xml"/><Relationship Id="rId3" Type="http://schemas.openxmlformats.org/officeDocument/2006/relationships/image" Target="../media/image6.png"/><Relationship Id="rId2" Type="http://schemas.openxmlformats.org/officeDocument/2006/relationships/tags" Target="../tags/tag41.xml"/><Relationship Id="rId11" Type="http://schemas.openxmlformats.org/officeDocument/2006/relationships/tags" Target="../tags/tag49.xml"/><Relationship Id="rId10" Type="http://schemas.openxmlformats.org/officeDocument/2006/relationships/tags" Target="../tags/tag48.xml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3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tags" Target="../tags/tag63.xml"/><Relationship Id="rId8" Type="http://schemas.openxmlformats.org/officeDocument/2006/relationships/tags" Target="../tags/tag62.xml"/><Relationship Id="rId7" Type="http://schemas.openxmlformats.org/officeDocument/2006/relationships/tags" Target="../tags/tag61.xml"/><Relationship Id="rId6" Type="http://schemas.openxmlformats.org/officeDocument/2006/relationships/tags" Target="../tags/tag60.xml"/><Relationship Id="rId5" Type="http://schemas.openxmlformats.org/officeDocument/2006/relationships/tags" Target="../tags/tag59.xml"/><Relationship Id="rId4" Type="http://schemas.openxmlformats.org/officeDocument/2006/relationships/tags" Target="../tags/tag58.xml"/><Relationship Id="rId3" Type="http://schemas.openxmlformats.org/officeDocument/2006/relationships/image" Target="../media/image6.png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69.xml"/><Relationship Id="rId7" Type="http://schemas.openxmlformats.org/officeDocument/2006/relationships/tags" Target="../tags/tag68.xml"/><Relationship Id="rId6" Type="http://schemas.openxmlformats.org/officeDocument/2006/relationships/tags" Target="../tags/tag67.xml"/><Relationship Id="rId5" Type="http://schemas.openxmlformats.org/officeDocument/2006/relationships/tags" Target="../tags/tag66.xml"/><Relationship Id="rId4" Type="http://schemas.openxmlformats.org/officeDocument/2006/relationships/tags" Target="../tags/tag65.xml"/><Relationship Id="rId3" Type="http://schemas.openxmlformats.org/officeDocument/2006/relationships/image" Target="../media/image6.png"/><Relationship Id="rId2" Type="http://schemas.openxmlformats.org/officeDocument/2006/relationships/tags" Target="../tags/tag64.xml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7" Type="http://schemas.openxmlformats.org/officeDocument/2006/relationships/tags" Target="../tags/tag74.xml"/><Relationship Id="rId6" Type="http://schemas.openxmlformats.org/officeDocument/2006/relationships/tags" Target="../tags/tag73.xml"/><Relationship Id="rId5" Type="http://schemas.openxmlformats.org/officeDocument/2006/relationships/tags" Target="../tags/tag72.xml"/><Relationship Id="rId4" Type="http://schemas.openxmlformats.org/officeDocument/2006/relationships/tags" Target="../tags/tag71.xml"/><Relationship Id="rId3" Type="http://schemas.openxmlformats.org/officeDocument/2006/relationships/image" Target="../media/image6.png"/><Relationship Id="rId2" Type="http://schemas.openxmlformats.org/officeDocument/2006/relationships/tags" Target="../tags/tag70.xml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81.xml"/><Relationship Id="rId8" Type="http://schemas.openxmlformats.org/officeDocument/2006/relationships/tags" Target="../tags/tag80.xml"/><Relationship Id="rId7" Type="http://schemas.openxmlformats.org/officeDocument/2006/relationships/tags" Target="../tags/tag79.xml"/><Relationship Id="rId6" Type="http://schemas.openxmlformats.org/officeDocument/2006/relationships/tags" Target="../tags/tag78.xml"/><Relationship Id="rId5" Type="http://schemas.openxmlformats.org/officeDocument/2006/relationships/tags" Target="../tags/tag77.xml"/><Relationship Id="rId4" Type="http://schemas.openxmlformats.org/officeDocument/2006/relationships/image" Target="../media/image4.png"/><Relationship Id="rId3" Type="http://schemas.openxmlformats.org/officeDocument/2006/relationships/tags" Target="../tags/tag76.xml"/><Relationship Id="rId2" Type="http://schemas.openxmlformats.org/officeDocument/2006/relationships/tags" Target="../tags/tag75.xml"/><Relationship Id="rId17" Type="http://schemas.openxmlformats.org/officeDocument/2006/relationships/tags" Target="../tags/tag88.xml"/><Relationship Id="rId16" Type="http://schemas.openxmlformats.org/officeDocument/2006/relationships/tags" Target="../tags/tag87.xml"/><Relationship Id="rId15" Type="http://schemas.openxmlformats.org/officeDocument/2006/relationships/tags" Target="../tags/tag86.xml"/><Relationship Id="rId14" Type="http://schemas.openxmlformats.org/officeDocument/2006/relationships/tags" Target="../tags/tag85.xml"/><Relationship Id="rId13" Type="http://schemas.openxmlformats.org/officeDocument/2006/relationships/tags" Target="../tags/tag84.xml"/><Relationship Id="rId12" Type="http://schemas.openxmlformats.org/officeDocument/2006/relationships/image" Target="../media/image5.png"/><Relationship Id="rId11" Type="http://schemas.openxmlformats.org/officeDocument/2006/relationships/tags" Target="../tags/tag83.xml"/><Relationship Id="rId10" Type="http://schemas.openxmlformats.org/officeDocument/2006/relationships/tags" Target="../tags/tag82.xml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7" Type="http://schemas.openxmlformats.org/officeDocument/2006/relationships/tags" Target="../tags/tag93.xml"/><Relationship Id="rId6" Type="http://schemas.openxmlformats.org/officeDocument/2006/relationships/tags" Target="../tags/tag92.xml"/><Relationship Id="rId5" Type="http://schemas.openxmlformats.org/officeDocument/2006/relationships/tags" Target="../tags/tag91.xml"/><Relationship Id="rId4" Type="http://schemas.openxmlformats.org/officeDocument/2006/relationships/tags" Target="../tags/tag90.xml"/><Relationship Id="rId3" Type="http://schemas.openxmlformats.org/officeDocument/2006/relationships/image" Target="../media/image6.png"/><Relationship Id="rId2" Type="http://schemas.openxmlformats.org/officeDocument/2006/relationships/tags" Target="../tags/tag89.xml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tags" Target="../tags/tag100.xml"/><Relationship Id="rId8" Type="http://schemas.openxmlformats.org/officeDocument/2006/relationships/tags" Target="../tags/tag99.xml"/><Relationship Id="rId7" Type="http://schemas.openxmlformats.org/officeDocument/2006/relationships/tags" Target="../tags/tag98.xml"/><Relationship Id="rId6" Type="http://schemas.openxmlformats.org/officeDocument/2006/relationships/tags" Target="../tags/tag97.xml"/><Relationship Id="rId5" Type="http://schemas.openxmlformats.org/officeDocument/2006/relationships/tags" Target="../tags/tag96.xml"/><Relationship Id="rId4" Type="http://schemas.openxmlformats.org/officeDocument/2006/relationships/image" Target="../media/image7.png"/><Relationship Id="rId3" Type="http://schemas.openxmlformats.org/officeDocument/2006/relationships/tags" Target="../tags/tag95.xml"/><Relationship Id="rId2" Type="http://schemas.openxmlformats.org/officeDocument/2006/relationships/tags" Target="../tags/tag94.xml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9" Type="http://schemas.openxmlformats.org/officeDocument/2006/relationships/tags" Target="../tags/tag107.xml"/><Relationship Id="rId8" Type="http://schemas.openxmlformats.org/officeDocument/2006/relationships/tags" Target="../tags/tag106.xml"/><Relationship Id="rId7" Type="http://schemas.openxmlformats.org/officeDocument/2006/relationships/tags" Target="../tags/tag105.xml"/><Relationship Id="rId6" Type="http://schemas.openxmlformats.org/officeDocument/2006/relationships/tags" Target="../tags/tag104.xml"/><Relationship Id="rId5" Type="http://schemas.openxmlformats.org/officeDocument/2006/relationships/tags" Target="../tags/tag103.xml"/><Relationship Id="rId4" Type="http://schemas.openxmlformats.org/officeDocument/2006/relationships/image" Target="../media/image6.png"/><Relationship Id="rId3" Type="http://schemas.openxmlformats.org/officeDocument/2006/relationships/tags" Target="../tags/tag102.xml"/><Relationship Id="rId2" Type="http://schemas.openxmlformats.org/officeDocument/2006/relationships/tags" Target="../tags/tag101.xml"/><Relationship Id="rId10" Type="http://schemas.openxmlformats.org/officeDocument/2006/relationships/tags" Target="../tags/tag108.xml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9" Type="http://schemas.openxmlformats.org/officeDocument/2006/relationships/tags" Target="../tags/tag115.xml"/><Relationship Id="rId8" Type="http://schemas.openxmlformats.org/officeDocument/2006/relationships/tags" Target="../tags/tag114.xml"/><Relationship Id="rId7" Type="http://schemas.openxmlformats.org/officeDocument/2006/relationships/tags" Target="../tags/tag113.xml"/><Relationship Id="rId6" Type="http://schemas.openxmlformats.org/officeDocument/2006/relationships/tags" Target="../tags/tag112.xml"/><Relationship Id="rId5" Type="http://schemas.openxmlformats.org/officeDocument/2006/relationships/tags" Target="../tags/tag111.xml"/><Relationship Id="rId4" Type="http://schemas.openxmlformats.org/officeDocument/2006/relationships/image" Target="../media/image6.png"/><Relationship Id="rId3" Type="http://schemas.openxmlformats.org/officeDocument/2006/relationships/tags" Target="../tags/tag110.xml"/><Relationship Id="rId2" Type="http://schemas.openxmlformats.org/officeDocument/2006/relationships/tags" Target="../tags/tag109.xml"/><Relationship Id="rId10" Type="http://schemas.openxmlformats.org/officeDocument/2006/relationships/tags" Target="../tags/tag116.xml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9" Type="http://schemas.openxmlformats.org/officeDocument/2006/relationships/tags" Target="../tags/tag123.xml"/><Relationship Id="rId8" Type="http://schemas.openxmlformats.org/officeDocument/2006/relationships/tags" Target="../tags/tag122.xml"/><Relationship Id="rId7" Type="http://schemas.openxmlformats.org/officeDocument/2006/relationships/tags" Target="../tags/tag121.xml"/><Relationship Id="rId6" Type="http://schemas.openxmlformats.org/officeDocument/2006/relationships/tags" Target="../tags/tag120.xml"/><Relationship Id="rId5" Type="http://schemas.openxmlformats.org/officeDocument/2006/relationships/tags" Target="../tags/tag119.xml"/><Relationship Id="rId4" Type="http://schemas.openxmlformats.org/officeDocument/2006/relationships/image" Target="../media/image6.png"/><Relationship Id="rId3" Type="http://schemas.openxmlformats.org/officeDocument/2006/relationships/tags" Target="../tags/tag118.xml"/><Relationship Id="rId2" Type="http://schemas.openxmlformats.org/officeDocument/2006/relationships/tags" Target="../tags/tag117.xml"/><Relationship Id="rId10" Type="http://schemas.openxmlformats.org/officeDocument/2006/relationships/tags" Target="../tags/tag124.xml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9" Type="http://schemas.openxmlformats.org/officeDocument/2006/relationships/tags" Target="../tags/tag131.xml"/><Relationship Id="rId8" Type="http://schemas.openxmlformats.org/officeDocument/2006/relationships/tags" Target="../tags/tag130.xml"/><Relationship Id="rId7" Type="http://schemas.openxmlformats.org/officeDocument/2006/relationships/tags" Target="../tags/tag129.xml"/><Relationship Id="rId6" Type="http://schemas.openxmlformats.org/officeDocument/2006/relationships/tags" Target="../tags/tag128.xml"/><Relationship Id="rId5" Type="http://schemas.openxmlformats.org/officeDocument/2006/relationships/tags" Target="../tags/tag127.xml"/><Relationship Id="rId4" Type="http://schemas.openxmlformats.org/officeDocument/2006/relationships/image" Target="../media/image6.png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2" Type="http://schemas.openxmlformats.org/officeDocument/2006/relationships/tags" Target="../tags/tag134.xml"/><Relationship Id="rId11" Type="http://schemas.openxmlformats.org/officeDocument/2006/relationships/tags" Target="../tags/tag133.xml"/><Relationship Id="rId10" Type="http://schemas.openxmlformats.org/officeDocument/2006/relationships/tags" Target="../tags/tag132.xml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9" Type="http://schemas.openxmlformats.org/officeDocument/2006/relationships/tags" Target="../tags/tag141.xml"/><Relationship Id="rId8" Type="http://schemas.openxmlformats.org/officeDocument/2006/relationships/tags" Target="../tags/tag140.xml"/><Relationship Id="rId7" Type="http://schemas.openxmlformats.org/officeDocument/2006/relationships/tags" Target="../tags/tag139.xml"/><Relationship Id="rId6" Type="http://schemas.openxmlformats.org/officeDocument/2006/relationships/tags" Target="../tags/tag138.xml"/><Relationship Id="rId5" Type="http://schemas.openxmlformats.org/officeDocument/2006/relationships/tags" Target="../tags/tag137.xml"/><Relationship Id="rId4" Type="http://schemas.openxmlformats.org/officeDocument/2006/relationships/image" Target="../media/image6.png"/><Relationship Id="rId3" Type="http://schemas.openxmlformats.org/officeDocument/2006/relationships/tags" Target="../tags/tag136.xml"/><Relationship Id="rId2" Type="http://schemas.openxmlformats.org/officeDocument/2006/relationships/tags" Target="../tags/tag135.xml"/><Relationship Id="rId10" Type="http://schemas.openxmlformats.org/officeDocument/2006/relationships/tags" Target="../tags/tag142.xml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7.xml"/><Relationship Id="rId8" Type="http://schemas.openxmlformats.org/officeDocument/2006/relationships/tags" Target="../tags/tag6.xml"/><Relationship Id="rId7" Type="http://schemas.openxmlformats.org/officeDocument/2006/relationships/tags" Target="../tags/tag5.xml"/><Relationship Id="rId6" Type="http://schemas.openxmlformats.org/officeDocument/2006/relationships/tags" Target="../tags/tag4.xml"/><Relationship Id="rId5" Type="http://schemas.openxmlformats.org/officeDocument/2006/relationships/tags" Target="../tags/tag3.xml"/><Relationship Id="rId4" Type="http://schemas.openxmlformats.org/officeDocument/2006/relationships/image" Target="../media/image4.png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7" Type="http://schemas.openxmlformats.org/officeDocument/2006/relationships/tags" Target="../tags/tag14.xml"/><Relationship Id="rId16" Type="http://schemas.openxmlformats.org/officeDocument/2006/relationships/tags" Target="../tags/tag13.xml"/><Relationship Id="rId15" Type="http://schemas.openxmlformats.org/officeDocument/2006/relationships/tags" Target="../tags/tag12.xml"/><Relationship Id="rId14" Type="http://schemas.openxmlformats.org/officeDocument/2006/relationships/tags" Target="../tags/tag11.xml"/><Relationship Id="rId13" Type="http://schemas.openxmlformats.org/officeDocument/2006/relationships/tags" Target="../tags/tag10.xml"/><Relationship Id="rId12" Type="http://schemas.openxmlformats.org/officeDocument/2006/relationships/image" Target="../media/image5.png"/><Relationship Id="rId11" Type="http://schemas.openxmlformats.org/officeDocument/2006/relationships/tags" Target="../tags/tag9.xml"/><Relationship Id="rId10" Type="http://schemas.openxmlformats.org/officeDocument/2006/relationships/tags" Target="../tags/tag8.xml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tags" Target="../tags/tag20.xml"/><Relationship Id="rId7" Type="http://schemas.openxmlformats.org/officeDocument/2006/relationships/tags" Target="../tags/tag19.xml"/><Relationship Id="rId6" Type="http://schemas.openxmlformats.org/officeDocument/2006/relationships/tags" Target="../tags/tag18.xml"/><Relationship Id="rId5" Type="http://schemas.openxmlformats.org/officeDocument/2006/relationships/tags" Target="../tags/tag17.xml"/><Relationship Id="rId4" Type="http://schemas.openxmlformats.org/officeDocument/2006/relationships/tags" Target="../tags/tag16.xml"/><Relationship Id="rId3" Type="http://schemas.openxmlformats.org/officeDocument/2006/relationships/image" Target="../media/image6.png"/><Relationship Id="rId2" Type="http://schemas.openxmlformats.org/officeDocument/2006/relationships/tags" Target="../tags/tag15.xml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27.xml"/><Relationship Id="rId8" Type="http://schemas.openxmlformats.org/officeDocument/2006/relationships/tags" Target="../tags/tag26.xml"/><Relationship Id="rId7" Type="http://schemas.openxmlformats.org/officeDocument/2006/relationships/tags" Target="../tags/tag25.xml"/><Relationship Id="rId6" Type="http://schemas.openxmlformats.org/officeDocument/2006/relationships/tags" Target="../tags/tag24.xml"/><Relationship Id="rId5" Type="http://schemas.openxmlformats.org/officeDocument/2006/relationships/tags" Target="../tags/tag23.xml"/><Relationship Id="rId4" Type="http://schemas.openxmlformats.org/officeDocument/2006/relationships/image" Target="../media/image4.png"/><Relationship Id="rId3" Type="http://schemas.openxmlformats.org/officeDocument/2006/relationships/tags" Target="../tags/tag22.xml"/><Relationship Id="rId2" Type="http://schemas.openxmlformats.org/officeDocument/2006/relationships/tags" Target="../tags/tag21.xml"/><Relationship Id="rId15" Type="http://schemas.openxmlformats.org/officeDocument/2006/relationships/tags" Target="../tags/tag33.xml"/><Relationship Id="rId14" Type="http://schemas.openxmlformats.org/officeDocument/2006/relationships/tags" Target="../tags/tag32.xml"/><Relationship Id="rId13" Type="http://schemas.openxmlformats.org/officeDocument/2006/relationships/tags" Target="../tags/tag31.xml"/><Relationship Id="rId12" Type="http://schemas.openxmlformats.org/officeDocument/2006/relationships/tags" Target="../tags/tag30.xml"/><Relationship Id="rId11" Type="http://schemas.openxmlformats.org/officeDocument/2006/relationships/tags" Target="../tags/tag29.xml"/><Relationship Id="rId10" Type="http://schemas.openxmlformats.org/officeDocument/2006/relationships/tags" Target="../tags/tag28.xml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40.xml"/><Relationship Id="rId8" Type="http://schemas.openxmlformats.org/officeDocument/2006/relationships/tags" Target="../tags/tag39.xml"/><Relationship Id="rId7" Type="http://schemas.openxmlformats.org/officeDocument/2006/relationships/tags" Target="../tags/tag38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image" Target="../media/image6.png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491865" y="2162492"/>
            <a:ext cx="5081905" cy="1245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8000" b="0" i="0">
                <a:solidFill>
                  <a:srgbClr val="252525"/>
                </a:solidFill>
                <a:latin typeface="黑体" panose="02010609060101010101" charset="-122"/>
                <a:cs typeface="黑体" panose="02010609060101010101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9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5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7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0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8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6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-205105" y="-558165"/>
            <a:ext cx="1972945" cy="2019935"/>
          </a:xfrm>
          <a:prstGeom prst="rect">
            <a:avLst/>
          </a:prstGeom>
        </p:spPr>
      </p:pic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4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5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图片 5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529390" y="1015320"/>
            <a:ext cx="11214432" cy="47524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7" name="图片 6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7868621" y="1090207"/>
            <a:ext cx="4355428" cy="6096012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>
            <p:custDataLst>
              <p:tags r:id="rId5"/>
            </p:custDataLst>
          </p:nvPr>
        </p:nvGrpSpPr>
        <p:grpSpPr>
          <a:xfrm>
            <a:off x="6352672" y="1179095"/>
            <a:ext cx="661737" cy="794084"/>
            <a:chOff x="6352672" y="1179095"/>
            <a:chExt cx="661737" cy="794084"/>
          </a:xfrm>
        </p:grpSpPr>
        <p:cxnSp>
          <p:nvCxnSpPr>
            <p:cNvPr id="9" name="直接连接符 8"/>
            <p:cNvCxnSpPr/>
            <p:nvPr>
              <p:custDataLst>
                <p:tags r:id="rId6"/>
              </p:custDataLst>
            </p:nvPr>
          </p:nvCxnSpPr>
          <p:spPr>
            <a:xfrm>
              <a:off x="6352672" y="1311443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>
              <p:custDataLst>
                <p:tags r:id="rId7"/>
              </p:custDataLst>
            </p:nvPr>
          </p:nvCxnSpPr>
          <p:spPr>
            <a:xfrm>
              <a:off x="6845967" y="1179095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 userDrawn="1">
            <p:custDataLst>
              <p:tags r:id="rId8"/>
            </p:custDataLst>
          </p:nvPr>
        </p:nvGrpSpPr>
        <p:grpSpPr>
          <a:xfrm>
            <a:off x="5686925" y="4186989"/>
            <a:ext cx="661737" cy="794084"/>
            <a:chOff x="5686925" y="4186989"/>
            <a:chExt cx="661737" cy="794084"/>
          </a:xfrm>
        </p:grpSpPr>
        <p:cxnSp>
          <p:nvCxnSpPr>
            <p:cNvPr id="11" name="直接连接符 10"/>
            <p:cNvCxnSpPr/>
            <p:nvPr>
              <p:custDataLst>
                <p:tags r:id="rId9"/>
              </p:custDataLst>
            </p:nvPr>
          </p:nvCxnSpPr>
          <p:spPr>
            <a:xfrm>
              <a:off x="5686925" y="4844716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>
              <p:custDataLst>
                <p:tags r:id="rId10"/>
              </p:custDataLst>
            </p:nvPr>
          </p:nvCxnSpPr>
          <p:spPr>
            <a:xfrm>
              <a:off x="5831304" y="4186989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6" name="图片 15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 rotWithShape="1">
          <a:blip r:embed="rId12"/>
          <a:srcRect/>
          <a:stretch>
            <a:fillRect/>
          </a:stretch>
        </p:blipFill>
        <p:spPr>
          <a:xfrm>
            <a:off x="0" y="-419453"/>
            <a:ext cx="2091524" cy="50018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3"/>
            </p:custDataLst>
          </p:nvPr>
        </p:nvSpPr>
        <p:spPr>
          <a:xfrm>
            <a:off x="5854065" y="1332144"/>
            <a:ext cx="987885" cy="3512572"/>
          </a:xfrm>
        </p:spPr>
        <p:txBody>
          <a:bodyPr vert="eaVert" lIns="90000" tIns="46800" rIns="90000" bIns="4680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6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 userDrawn="1">
            <p:ph type="dt" sz="half" idx="10"/>
            <p:custDataLst>
              <p:tags r:id="rId1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 userDrawn="1">
            <p:ph type="ftr" sz="quarter" idx="11"/>
            <p:custDataLst>
              <p:tags r:id="rId1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 userDrawn="1">
            <p:ph type="sldNum" sz="quarter" idx="12"/>
            <p:custDataLst>
              <p:tags r:id="rId1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0" name="文本占位符 19"/>
          <p:cNvSpPr>
            <a:spLocks noGrp="1"/>
          </p:cNvSpPr>
          <p:nvPr>
            <p:ph type="body" sz="quarter" idx="13"/>
            <p:custDataLst>
              <p:tags r:id="rId17"/>
            </p:custDataLst>
          </p:nvPr>
        </p:nvSpPr>
        <p:spPr>
          <a:xfrm>
            <a:off x="3990975" y="2159566"/>
            <a:ext cx="1631950" cy="3512572"/>
          </a:xfrm>
        </p:spPr>
        <p:txBody>
          <a:bodyPr vert="eaVert"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/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>
          <a:xfrm>
            <a:off x="669882" y="443230"/>
            <a:ext cx="10852237" cy="445135"/>
          </a:xfrm>
        </p:spPr>
        <p:txBody>
          <a:bodyPr>
            <a:normAutofit/>
          </a:bodyPr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 userDrawn="1">
            <p:custDataLst>
              <p:tags r:id="rId2"/>
            </p:custDataLst>
          </p:nvPr>
        </p:nvSpPr>
        <p:spPr>
          <a:xfrm>
            <a:off x="302895" y="247015"/>
            <a:ext cx="11616055" cy="63119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9777942" y="4610100"/>
            <a:ext cx="2276897" cy="233108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1281113" y="2163600"/>
            <a:ext cx="9626600" cy="3445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11430" y="-4445"/>
            <a:ext cx="4899025" cy="6866255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 dirty="0">
              <a:sym typeface="+mn-ea"/>
            </a:endParaRPr>
          </a:p>
        </p:txBody>
      </p:sp>
      <p:pic>
        <p:nvPicPr>
          <p:cNvPr id="10" name="图片 9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348595" y="535813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586800" y="1764000"/>
            <a:ext cx="3956400" cy="4093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5101200" y="769938"/>
            <a:ext cx="6480000" cy="508793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2192000" cy="26640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219055" y="-360045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9"/>
            </p:custDataLst>
          </p:nvPr>
        </p:nvSpPr>
        <p:spPr>
          <a:xfrm>
            <a:off x="612000" y="1659600"/>
            <a:ext cx="10975975" cy="828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12775" y="2808000"/>
            <a:ext cx="10965600" cy="34308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>
            <p:custDataLst>
              <p:tags r:id="rId2"/>
            </p:custDataLst>
          </p:nvPr>
        </p:nvSpPr>
        <p:spPr>
          <a:xfrm>
            <a:off x="0" y="5029201"/>
            <a:ext cx="12192000" cy="1828799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pic>
        <p:nvPicPr>
          <p:cNvPr id="6" name="图片 5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04837" y="1681200"/>
            <a:ext cx="10990800" cy="321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文本占位符 8"/>
          <p:cNvSpPr>
            <a:spLocks noGrp="1"/>
          </p:cNvSpPr>
          <p:nvPr>
            <p:ph type="body" sz="quarter" idx="14"/>
            <p:custDataLst>
              <p:tags r:id="rId10"/>
            </p:custDataLst>
          </p:nvPr>
        </p:nvSpPr>
        <p:spPr>
          <a:xfrm>
            <a:off x="594000" y="5180400"/>
            <a:ext cx="11001600" cy="1011600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1270"/>
            <a:ext cx="12192000" cy="914400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9" name="内容占位符 8"/>
          <p:cNvSpPr>
            <a:spLocks noGrp="1"/>
          </p:cNvSpPr>
          <p:nvPr>
            <p:ph sz="quarter" idx="14"/>
            <p:custDataLst>
              <p:tags r:id="rId10"/>
            </p:custDataLst>
          </p:nvPr>
        </p:nvSpPr>
        <p:spPr>
          <a:xfrm>
            <a:off x="6242400" y="1663200"/>
            <a:ext cx="5367600" cy="28944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1" name="文本占位符 10"/>
          <p:cNvSpPr>
            <a:spLocks noGrp="1"/>
          </p:cNvSpPr>
          <p:nvPr>
            <p:ph type="body" sz="quarter" idx="15"/>
            <p:custDataLst>
              <p:tags r:id="rId11"/>
            </p:custDataLst>
          </p:nvPr>
        </p:nvSpPr>
        <p:spPr>
          <a:xfrm>
            <a:off x="572400" y="4816800"/>
            <a:ext cx="53424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13" name="文本占位符 12"/>
          <p:cNvSpPr>
            <a:spLocks noGrp="1"/>
          </p:cNvSpPr>
          <p:nvPr>
            <p:ph type="body" sz="quarter" idx="16"/>
            <p:custDataLst>
              <p:tags r:id="rId12"/>
            </p:custDataLst>
          </p:nvPr>
        </p:nvSpPr>
        <p:spPr>
          <a:xfrm>
            <a:off x="6253200" y="4813200"/>
            <a:ext cx="5367600" cy="781200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 userDrawn="1">
            <p:custDataLst>
              <p:tags r:id="rId2"/>
            </p:custDataLst>
          </p:nvPr>
        </p:nvSpPr>
        <p:spPr>
          <a:xfrm>
            <a:off x="0" y="959224"/>
            <a:ext cx="12192000" cy="4939553"/>
          </a:xfrm>
          <a:prstGeom prst="rect">
            <a:avLst/>
          </a:prstGeom>
          <a:solidFill>
            <a:schemeClr val="tx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 sz="1800">
              <a:sym typeface="+mn-ea"/>
            </a:endParaRPr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10339705" y="5287010"/>
            <a:ext cx="1972945" cy="201993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 userDrawn="1">
            <p:custDataLst>
              <p:tags r:id="rId5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-205105" y="-558165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10"/>
            </p:custDataLst>
          </p:nvPr>
        </p:nvSpPr>
        <p:spPr>
          <a:xfrm>
            <a:off x="1522413" y="3862800"/>
            <a:ext cx="9144000" cy="1656000"/>
          </a:xfrm>
        </p:spPr>
        <p:txBody>
          <a:bodyPr/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529390" y="1015320"/>
            <a:ext cx="11214432" cy="47524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7868621" y="1090207"/>
            <a:ext cx="4355428" cy="6096012"/>
          </a:xfrm>
          <a:prstGeom prst="rect">
            <a:avLst/>
          </a:prstGeom>
        </p:spPr>
      </p:pic>
      <p:grpSp>
        <p:nvGrpSpPr>
          <p:cNvPr id="4" name="组合 3"/>
          <p:cNvGrpSpPr/>
          <p:nvPr userDrawn="1">
            <p:custDataLst>
              <p:tags r:id="rId5"/>
            </p:custDataLst>
          </p:nvPr>
        </p:nvGrpSpPr>
        <p:grpSpPr>
          <a:xfrm>
            <a:off x="6352672" y="1179095"/>
            <a:ext cx="661737" cy="794084"/>
            <a:chOff x="6352672" y="1179095"/>
            <a:chExt cx="661737" cy="794084"/>
          </a:xfrm>
        </p:grpSpPr>
        <p:cxnSp>
          <p:nvCxnSpPr>
            <p:cNvPr id="9" name="直接连接符 8"/>
            <p:cNvCxnSpPr/>
            <p:nvPr userDrawn="1">
              <p:custDataLst>
                <p:tags r:id="rId6"/>
              </p:custDataLst>
            </p:nvPr>
          </p:nvCxnSpPr>
          <p:spPr>
            <a:xfrm>
              <a:off x="6352672" y="1311443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直接连接符 9"/>
            <p:cNvCxnSpPr/>
            <p:nvPr userDrawn="1">
              <p:custDataLst>
                <p:tags r:id="rId7"/>
              </p:custDataLst>
            </p:nvPr>
          </p:nvCxnSpPr>
          <p:spPr>
            <a:xfrm>
              <a:off x="6845967" y="1179095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组合 4"/>
          <p:cNvGrpSpPr/>
          <p:nvPr userDrawn="1">
            <p:custDataLst>
              <p:tags r:id="rId8"/>
            </p:custDataLst>
          </p:nvPr>
        </p:nvGrpSpPr>
        <p:grpSpPr>
          <a:xfrm>
            <a:off x="5686925" y="4186989"/>
            <a:ext cx="661737" cy="794084"/>
            <a:chOff x="5686925" y="4186989"/>
            <a:chExt cx="661737" cy="794084"/>
          </a:xfrm>
        </p:grpSpPr>
        <p:cxnSp>
          <p:nvCxnSpPr>
            <p:cNvPr id="11" name="直接连接符 10"/>
            <p:cNvCxnSpPr/>
            <p:nvPr userDrawn="1">
              <p:custDataLst>
                <p:tags r:id="rId9"/>
              </p:custDataLst>
            </p:nvPr>
          </p:nvCxnSpPr>
          <p:spPr>
            <a:xfrm>
              <a:off x="5686925" y="4844716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接连接符 11"/>
            <p:cNvCxnSpPr/>
            <p:nvPr userDrawn="1">
              <p:custDataLst>
                <p:tags r:id="rId10"/>
              </p:custDataLst>
            </p:nvPr>
          </p:nvCxnSpPr>
          <p:spPr>
            <a:xfrm>
              <a:off x="5831304" y="4186989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9" name="图片 18"/>
          <p:cNvPicPr>
            <a:picLocks noChangeAspect="1"/>
          </p:cNvPicPr>
          <p:nvPr userDrawn="1">
            <p:custDataLst>
              <p:tags r:id="rId11"/>
            </p:custDataLst>
          </p:nvPr>
        </p:nvPicPr>
        <p:blipFill rotWithShape="1">
          <a:blip r:embed="rId12"/>
          <a:srcRect/>
          <a:stretch>
            <a:fillRect/>
          </a:stretch>
        </p:blipFill>
        <p:spPr>
          <a:xfrm>
            <a:off x="0" y="-419453"/>
            <a:ext cx="2091524" cy="5001832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13"/>
            </p:custDataLst>
          </p:nvPr>
        </p:nvSpPr>
        <p:spPr>
          <a:xfrm>
            <a:off x="5860937" y="1338771"/>
            <a:ext cx="981020" cy="3505943"/>
          </a:xfrm>
        </p:spPr>
        <p:txBody>
          <a:bodyPr vert="eaVert" lIns="90000" tIns="46800" rIns="90000" bIns="46800" anchor="b" anchorCtr="0">
            <a:normAutofit/>
          </a:bodyPr>
          <a:lstStyle>
            <a:lvl1pPr algn="ctr">
              <a:defRPr sz="6000" spc="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14"/>
            </p:custDataLst>
          </p:nvPr>
        </p:nvSpPr>
        <p:spPr>
          <a:xfrm>
            <a:off x="3941806" y="2249393"/>
            <a:ext cx="1564321" cy="3468971"/>
          </a:xfrm>
        </p:spPr>
        <p:txBody>
          <a:bodyPr vert="eaVert" lIns="90000" tIns="46800" rIns="90000" bIns="46800" anchor="t" anchorCtr="0">
            <a:normAutofit/>
          </a:bodyPr>
          <a:lstStyle>
            <a:lvl1pPr marL="0" indent="0" algn="l" eaLnBrk="1" fontAlgn="auto" latinLnBrk="0" hangingPunct="1">
              <a:lnSpc>
                <a:spcPct val="100000"/>
              </a:lnSpc>
              <a:buNone/>
              <a:defRPr sz="200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5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>
            <p:custDataLst>
              <p:tags r:id="rId2"/>
            </p:custDataLst>
          </p:nvPr>
        </p:nvSpPr>
        <p:spPr>
          <a:xfrm>
            <a:off x="529390" y="1015320"/>
            <a:ext cx="11214432" cy="4752473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pic>
        <p:nvPicPr>
          <p:cNvPr id="8" name="图片 7"/>
          <p:cNvPicPr>
            <a:picLocks noChangeAspect="1"/>
          </p:cNvPicPr>
          <p:nvPr userDrawn="1">
            <p:custDataLst>
              <p:tags r:id="rId3"/>
            </p:custDataLst>
          </p:nvPr>
        </p:nvPicPr>
        <p:blipFill rotWithShape="1">
          <a:blip r:embed="rId4"/>
          <a:srcRect/>
          <a:stretch>
            <a:fillRect/>
          </a:stretch>
        </p:blipFill>
        <p:spPr>
          <a:xfrm>
            <a:off x="7868621" y="1090207"/>
            <a:ext cx="4355428" cy="6096012"/>
          </a:xfrm>
          <a:prstGeom prst="rect">
            <a:avLst/>
          </a:prstGeom>
        </p:spPr>
      </p:pic>
      <p:grpSp>
        <p:nvGrpSpPr>
          <p:cNvPr id="17" name="组合 16"/>
          <p:cNvGrpSpPr/>
          <p:nvPr userDrawn="1">
            <p:custDataLst>
              <p:tags r:id="rId5"/>
            </p:custDataLst>
          </p:nvPr>
        </p:nvGrpSpPr>
        <p:grpSpPr>
          <a:xfrm>
            <a:off x="6352672" y="1179095"/>
            <a:ext cx="661737" cy="794084"/>
            <a:chOff x="6352672" y="1179095"/>
            <a:chExt cx="661737" cy="794084"/>
          </a:xfrm>
        </p:grpSpPr>
        <p:cxnSp>
          <p:nvCxnSpPr>
            <p:cNvPr id="10" name="直接连接符 9"/>
            <p:cNvCxnSpPr/>
            <p:nvPr>
              <p:custDataLst>
                <p:tags r:id="rId6"/>
              </p:custDataLst>
            </p:nvPr>
          </p:nvCxnSpPr>
          <p:spPr>
            <a:xfrm>
              <a:off x="6352672" y="1311443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接连接符 10"/>
            <p:cNvCxnSpPr/>
            <p:nvPr>
              <p:custDataLst>
                <p:tags r:id="rId7"/>
              </p:custDataLst>
            </p:nvPr>
          </p:nvCxnSpPr>
          <p:spPr>
            <a:xfrm>
              <a:off x="6845967" y="1179095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 userDrawn="1">
            <p:custDataLst>
              <p:tags r:id="rId8"/>
            </p:custDataLst>
          </p:nvPr>
        </p:nvGrpSpPr>
        <p:grpSpPr>
          <a:xfrm>
            <a:off x="5686925" y="4186989"/>
            <a:ext cx="661737" cy="794084"/>
            <a:chOff x="5686925" y="4186989"/>
            <a:chExt cx="661737" cy="794084"/>
          </a:xfrm>
        </p:grpSpPr>
        <p:cxnSp>
          <p:nvCxnSpPr>
            <p:cNvPr id="12" name="直接连接符 11"/>
            <p:cNvCxnSpPr/>
            <p:nvPr>
              <p:custDataLst>
                <p:tags r:id="rId9"/>
              </p:custDataLst>
            </p:nvPr>
          </p:nvCxnSpPr>
          <p:spPr>
            <a:xfrm>
              <a:off x="5686925" y="4844716"/>
              <a:ext cx="661737" cy="0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>
              <p:custDataLst>
                <p:tags r:id="rId10"/>
              </p:custDataLst>
            </p:nvPr>
          </p:nvCxnSpPr>
          <p:spPr>
            <a:xfrm>
              <a:off x="5831304" y="4186989"/>
              <a:ext cx="0" cy="794084"/>
            </a:xfrm>
            <a:prstGeom prst="line">
              <a:avLst/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标题 1"/>
          <p:cNvSpPr>
            <a:spLocks noGrp="1"/>
          </p:cNvSpPr>
          <p:nvPr userDrawn="1">
            <p:ph type="title" hasCustomPrompt="1"/>
            <p:custDataLst>
              <p:tags r:id="rId11"/>
            </p:custDataLst>
          </p:nvPr>
        </p:nvSpPr>
        <p:spPr>
          <a:xfrm>
            <a:off x="5830570" y="1371600"/>
            <a:ext cx="1016000" cy="3384550"/>
          </a:xfrm>
        </p:spPr>
        <p:txBody>
          <a:bodyPr vert="eaVert" lIns="90000" tIns="46800" rIns="90000" bIns="46800" anchor="b" anchorCtr="0">
            <a:normAutofit/>
          </a:bodyPr>
          <a:lstStyle>
            <a:lvl1pPr algn="ctr">
              <a:defRPr sz="54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汉仪旗黑-85S" panose="00020600040101010101" pitchFamily="18" charset="-122"/>
              </a:defRPr>
            </a:lvl1pPr>
          </a:lstStyle>
          <a:p>
            <a:r>
              <a:rPr lang="zh-CN" altLang="en-US" dirty="0"/>
              <a:t>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 userDrawn="1">
            <p:ph type="body" idx="1"/>
            <p:custDataLst>
              <p:tags r:id="rId12"/>
            </p:custDataLst>
          </p:nvPr>
        </p:nvSpPr>
        <p:spPr>
          <a:xfrm>
            <a:off x="3546893" y="2364262"/>
            <a:ext cx="1924994" cy="3271285"/>
          </a:xfrm>
        </p:spPr>
        <p:txBody>
          <a:bodyPr vert="eaVert" lIns="90170" tIns="46990" rIns="90170" bIns="4699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18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 userDrawn="1">
            <p:ph type="dt" sz="half" idx="10"/>
            <p:custDataLst>
              <p:tags r:id="rId1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 userDrawn="1">
            <p:ph type="ftr" sz="quarter" idx="11"/>
            <p:custDataLst>
              <p:tags r:id="rId1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 userDrawn="1">
            <p:ph type="sldNum" sz="quarter" idx="12"/>
            <p:custDataLst>
              <p:tags r:id="rId1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 rotWithShape="1">
          <a:blip r:embed="rId3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2" name="标题 1"/>
          <p:cNvSpPr>
            <a:spLocks noGrp="1"/>
          </p:cNvSpPr>
          <p:nvPr>
            <p:ph type="title"/>
            <p:custDataLst>
              <p:tags r:id="rId4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5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panose="020B0604020202020204" pitchFamily="34" charset="0"/>
                <a:ea typeface="微软雅黑" panose="020B050302020402020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6"/>
            </p:custDataLst>
          </p:nvPr>
        </p:nvSpPr>
        <p:spPr>
          <a:xfrm>
            <a:off x="6238877" y="952508"/>
            <a:ext cx="5283242" cy="5388907"/>
          </a:xfrm>
        </p:spPr>
        <p:txBody>
          <a:bodyPr>
            <a:no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3.png"/><Relationship Id="rId7" Type="http://schemas.openxmlformats.org/officeDocument/2006/relationships/image" Target="../media/image2.png"/><Relationship Id="rId6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4.xml"/><Relationship Id="rId8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1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Relationship Id="rId3" Type="http://schemas.openxmlformats.org/officeDocument/2006/relationships/slideLayout" Target="../slideLayouts/slideLayout8.xml"/><Relationship Id="rId25" Type="http://schemas.openxmlformats.org/officeDocument/2006/relationships/theme" Target="../theme/theme2.xml"/><Relationship Id="rId24" Type="http://schemas.openxmlformats.org/officeDocument/2006/relationships/tags" Target="../tags/tag148.xml"/><Relationship Id="rId23" Type="http://schemas.openxmlformats.org/officeDocument/2006/relationships/tags" Target="../tags/tag147.xml"/><Relationship Id="rId22" Type="http://schemas.openxmlformats.org/officeDocument/2006/relationships/tags" Target="../tags/tag146.xml"/><Relationship Id="rId21" Type="http://schemas.openxmlformats.org/officeDocument/2006/relationships/tags" Target="../tags/tag145.xml"/><Relationship Id="rId20" Type="http://schemas.openxmlformats.org/officeDocument/2006/relationships/tags" Target="../tags/tag144.xml"/><Relationship Id="rId2" Type="http://schemas.openxmlformats.org/officeDocument/2006/relationships/slideLayout" Target="../slideLayouts/slideLayout7.xml"/><Relationship Id="rId19" Type="http://schemas.openxmlformats.org/officeDocument/2006/relationships/tags" Target="../tags/tag143.xml"/><Relationship Id="rId18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2.xml"/><Relationship Id="rId16" Type="http://schemas.openxmlformats.org/officeDocument/2006/relationships/slideLayout" Target="../slideLayouts/slideLayout21.xml"/><Relationship Id="rId15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5.xml"/><Relationship Id="rId1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12192000" y="6858000"/>
                </a:moveTo>
                <a:lnTo>
                  <a:pt x="0" y="68580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858000"/>
                </a:lnTo>
                <a:close/>
              </a:path>
            </a:pathLst>
          </a:custGeom>
          <a:solidFill>
            <a:srgbClr val="FAFBFB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7" name="bg object 17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4855464" y="0"/>
            <a:ext cx="2481072" cy="623315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720852" cy="687324"/>
          </a:xfrm>
          <a:prstGeom prst="rect">
            <a:avLst/>
          </a:prstGeom>
        </p:spPr>
      </p:pic>
      <p:pic>
        <p:nvPicPr>
          <p:cNvPr id="19" name="bg object 19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472671" y="0"/>
            <a:ext cx="719327" cy="68275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4019" y="702945"/>
            <a:ext cx="9550361" cy="42036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02125" y="1273174"/>
            <a:ext cx="7318375" cy="45294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chemeClr val="tx1"/>
                </a:solidFill>
                <a:latin typeface="微软雅黑" panose="020B0503020204020204" charset="-122"/>
                <a:cs typeface="微软雅黑" panose="020B0503020204020204" charset="-122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21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22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23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2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  <p:sldLayoutId id="2147483666" r:id="rId12"/>
    <p:sldLayoutId id="2147483667" r:id="rId13"/>
    <p:sldLayoutId id="2147483668" r:id="rId14"/>
    <p:sldLayoutId id="2147483669" r:id="rId15"/>
    <p:sldLayoutId id="2147483670" r:id="rId16"/>
    <p:sldLayoutId id="2147483671" r:id="rId17"/>
    <p:sldLayoutId id="2147483672" r:id="rId18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tags" Target="../tags/tag150.xml"/><Relationship Id="rId1" Type="http://schemas.openxmlformats.org/officeDocument/2006/relationships/tags" Target="../tags/tag149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204.xml"/><Relationship Id="rId6" Type="http://schemas.openxmlformats.org/officeDocument/2006/relationships/tags" Target="../tags/tag203.xml"/><Relationship Id="rId5" Type="http://schemas.openxmlformats.org/officeDocument/2006/relationships/tags" Target="../tags/tag202.xml"/><Relationship Id="rId4" Type="http://schemas.openxmlformats.org/officeDocument/2006/relationships/tags" Target="../tags/tag201.xml"/><Relationship Id="rId3" Type="http://schemas.openxmlformats.org/officeDocument/2006/relationships/tags" Target="../tags/tag200.xml"/><Relationship Id="rId2" Type="http://schemas.openxmlformats.org/officeDocument/2006/relationships/image" Target="../media/image6.png"/><Relationship Id="rId1" Type="http://schemas.openxmlformats.org/officeDocument/2006/relationships/tags" Target="../tags/tag199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56.xml"/><Relationship Id="rId6" Type="http://schemas.openxmlformats.org/officeDocument/2006/relationships/tags" Target="../tags/tag155.xml"/><Relationship Id="rId5" Type="http://schemas.openxmlformats.org/officeDocument/2006/relationships/tags" Target="../tags/tag154.xml"/><Relationship Id="rId4" Type="http://schemas.openxmlformats.org/officeDocument/2006/relationships/tags" Target="../tags/tag153.xml"/><Relationship Id="rId3" Type="http://schemas.openxmlformats.org/officeDocument/2006/relationships/tags" Target="../tags/tag152.xml"/><Relationship Id="rId2" Type="http://schemas.openxmlformats.org/officeDocument/2006/relationships/image" Target="../media/image6.png"/><Relationship Id="rId1" Type="http://schemas.openxmlformats.org/officeDocument/2006/relationships/tags" Target="../tags/tag15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62.xml"/><Relationship Id="rId6" Type="http://schemas.openxmlformats.org/officeDocument/2006/relationships/tags" Target="../tags/tag161.xml"/><Relationship Id="rId5" Type="http://schemas.openxmlformats.org/officeDocument/2006/relationships/tags" Target="../tags/tag160.xml"/><Relationship Id="rId4" Type="http://schemas.openxmlformats.org/officeDocument/2006/relationships/tags" Target="../tags/tag159.xml"/><Relationship Id="rId3" Type="http://schemas.openxmlformats.org/officeDocument/2006/relationships/tags" Target="../tags/tag158.xml"/><Relationship Id="rId2" Type="http://schemas.openxmlformats.org/officeDocument/2006/relationships/image" Target="../media/image6.png"/><Relationship Id="rId1" Type="http://schemas.openxmlformats.org/officeDocument/2006/relationships/tags" Target="../tags/tag15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68.xml"/><Relationship Id="rId6" Type="http://schemas.openxmlformats.org/officeDocument/2006/relationships/tags" Target="../tags/tag167.xml"/><Relationship Id="rId5" Type="http://schemas.openxmlformats.org/officeDocument/2006/relationships/tags" Target="../tags/tag166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image" Target="../media/image6.png"/><Relationship Id="rId1" Type="http://schemas.openxmlformats.org/officeDocument/2006/relationships/tags" Target="../tags/tag16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74.xml"/><Relationship Id="rId6" Type="http://schemas.openxmlformats.org/officeDocument/2006/relationships/tags" Target="../tags/tag173.xml"/><Relationship Id="rId5" Type="http://schemas.openxmlformats.org/officeDocument/2006/relationships/tags" Target="../tags/tag172.xml"/><Relationship Id="rId4" Type="http://schemas.openxmlformats.org/officeDocument/2006/relationships/tags" Target="../tags/tag171.xml"/><Relationship Id="rId3" Type="http://schemas.openxmlformats.org/officeDocument/2006/relationships/tags" Target="../tags/tag170.xml"/><Relationship Id="rId2" Type="http://schemas.openxmlformats.org/officeDocument/2006/relationships/image" Target="../media/image6.png"/><Relationship Id="rId1" Type="http://schemas.openxmlformats.org/officeDocument/2006/relationships/tags" Target="../tags/tag16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80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image" Target="../media/image6.png"/><Relationship Id="rId1" Type="http://schemas.openxmlformats.org/officeDocument/2006/relationships/tags" Target="../tags/tag175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86.xml"/><Relationship Id="rId6" Type="http://schemas.openxmlformats.org/officeDocument/2006/relationships/tags" Target="../tags/tag185.xml"/><Relationship Id="rId5" Type="http://schemas.openxmlformats.org/officeDocument/2006/relationships/tags" Target="../tags/tag184.xml"/><Relationship Id="rId4" Type="http://schemas.openxmlformats.org/officeDocument/2006/relationships/tags" Target="../tags/tag183.xml"/><Relationship Id="rId3" Type="http://schemas.openxmlformats.org/officeDocument/2006/relationships/tags" Target="../tags/tag182.xml"/><Relationship Id="rId2" Type="http://schemas.openxmlformats.org/officeDocument/2006/relationships/image" Target="../media/image6.png"/><Relationship Id="rId1" Type="http://schemas.openxmlformats.org/officeDocument/2006/relationships/tags" Target="../tags/tag18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92.xml"/><Relationship Id="rId6" Type="http://schemas.openxmlformats.org/officeDocument/2006/relationships/tags" Target="../tags/tag191.xml"/><Relationship Id="rId5" Type="http://schemas.openxmlformats.org/officeDocument/2006/relationships/tags" Target="../tags/tag190.xml"/><Relationship Id="rId4" Type="http://schemas.openxmlformats.org/officeDocument/2006/relationships/tags" Target="../tags/tag189.xml"/><Relationship Id="rId3" Type="http://schemas.openxmlformats.org/officeDocument/2006/relationships/tags" Target="../tags/tag188.xml"/><Relationship Id="rId2" Type="http://schemas.openxmlformats.org/officeDocument/2006/relationships/image" Target="../media/image6.png"/><Relationship Id="rId1" Type="http://schemas.openxmlformats.org/officeDocument/2006/relationships/tags" Target="../tags/tag18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.xml"/><Relationship Id="rId7" Type="http://schemas.openxmlformats.org/officeDocument/2006/relationships/tags" Target="../tags/tag198.xml"/><Relationship Id="rId6" Type="http://schemas.openxmlformats.org/officeDocument/2006/relationships/tags" Target="../tags/tag197.xml"/><Relationship Id="rId5" Type="http://schemas.openxmlformats.org/officeDocument/2006/relationships/tags" Target="../tags/tag196.xml"/><Relationship Id="rId4" Type="http://schemas.openxmlformats.org/officeDocument/2006/relationships/tags" Target="../tags/tag195.xml"/><Relationship Id="rId3" Type="http://schemas.openxmlformats.org/officeDocument/2006/relationships/tags" Target="../tags/tag194.xml"/><Relationship Id="rId2" Type="http://schemas.openxmlformats.org/officeDocument/2006/relationships/image" Target="../media/image6.png"/><Relationship Id="rId1" Type="http://schemas.openxmlformats.org/officeDocument/2006/relationships/tags" Target="../tags/tag19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</a:pPr>
            <a:r>
              <a:rPr sz="5400" dirty="0">
                <a:solidFill>
                  <a:schemeClr val="accent1">
                    <a:lumMod val="75000"/>
                  </a:schemeClr>
                </a:solidFill>
              </a:rPr>
              <a:t>酒店餐饮管理常用公式</a:t>
            </a:r>
            <a:endParaRPr sz="5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7305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反映人事成本大小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6682105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sz="2000" b="1" spc="12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、计划期库存量= 期初库存+ 本期进货－ 本期出库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14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反映库存水平</a:t>
            </a:r>
            <a:endParaRPr sz="1800" spc="114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5264785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sz="2000" b="1" spc="5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、平均库存= ( 期初库存+ 期末库存) / </a:t>
            </a:r>
            <a:r>
              <a:rPr sz="2000" b="1" spc="-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反映月度在库规模</a:t>
            </a:r>
            <a:endParaRPr sz="1800" spc="12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91844"/>
            <a:ext cx="4637405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sz="2000" spc="12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、工资总额= 平均工资× 职工人数</a:t>
            </a:r>
            <a:endParaRPr sz="2000" spc="12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7305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反映餐厅接待能力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5379720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10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、职工人数=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sz="20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期初人数+ 期末人数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sz="2000" b="1" spc="-204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/ </a:t>
            </a:r>
            <a:r>
              <a:rPr sz="2000" b="1" spc="-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反映计划期人员数量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6628765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b="1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、季节指数= 月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sz="2000" b="1" spc="-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季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r>
              <a:rPr sz="2000" b="1" spc="1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完成数/ 全年完成数×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反映季节经营程度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91844"/>
            <a:ext cx="525780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10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、餐厅定员= 座位数× 餐次× 计划期天数</a:t>
            </a:r>
            <a:endParaRPr sz="2000" spc="10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32258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反映日均座位周转次数</a:t>
            </a:r>
            <a:endParaRPr sz="1800" spc="13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7212965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sz="2000" b="1" spc="13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、餐厅上座率= 计划期接待人次/ 同期餐厅定员×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反映接待能力每餐利用程度</a:t>
            </a:r>
            <a:endParaRPr sz="1800" spc="13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5537835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sz="2000" b="1" spc="14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、食品人均消费= 食品销售收入/ 接待人次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反映客人食品消费水平</a:t>
            </a:r>
            <a:endParaRPr sz="1800" spc="13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91844"/>
            <a:ext cx="6450330" cy="6286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612775" algn="l"/>
              </a:tabLst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spc="-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、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	</a:t>
            </a:r>
            <a:r>
              <a:rPr sz="2000" spc="29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座位利用率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</a:t>
            </a:r>
            <a:r>
              <a:rPr sz="2000" spc="-30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spc="29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日就餐人次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/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spc="29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餐厅座位数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×</a:t>
            </a:r>
            <a:r>
              <a:rPr sz="2000" spc="-30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spc="-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%</a:t>
            </a:r>
            <a:endParaRPr sz="2000" spc="-5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7305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反映饮料经营程度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6134100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sz="2000" b="1" spc="114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、饮料计划收入= 食物收入× 饮料比率+ 服务费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反映饮料营业水平</a:t>
            </a:r>
            <a:endParaRPr sz="1800" spc="12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8117840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sz="2000" b="1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、餐饮计划收入= 接待人次× 食物人均消费+ 饮料收入+ 服务费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反映餐厅营业水平</a:t>
            </a:r>
            <a:endParaRPr sz="1800" spc="12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02945"/>
            <a:ext cx="9550361" cy="408940"/>
          </a:xfrm>
          <a:prstGeom prst="rect">
            <a:avLst/>
          </a:prstGeom>
        </p:spPr>
        <p:txBody>
          <a:bodyPr vert="horz" wrap="square" lIns="0" tIns="102234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sz="2000" spc="11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、饮料比率= 饮料销售额/ 食品销售额×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17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 spc="-17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97815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反映每日营业量大小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8300720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15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、座位日均销售额= 计划期销售收入/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（</a:t>
            </a:r>
            <a:r>
              <a:rPr sz="20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餐厅座位数× 营业天</a:t>
            </a:r>
            <a:r>
              <a:rPr sz="2000" b="1" spc="-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）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反映餐厅座位日营业水平</a:t>
            </a:r>
            <a:endParaRPr sz="1800" spc="13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5513705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14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、月度分解指标= 全年计划数× 季节指数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反映月度计划水平</a:t>
            </a:r>
            <a:endParaRPr sz="1800" spc="12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91844"/>
            <a:ext cx="573278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14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、日均营业额= 计划期销售收入/ 营业天数</a:t>
            </a:r>
            <a:endParaRPr sz="2000" spc="14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2352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14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反映价格水平</a:t>
            </a:r>
            <a:endParaRPr sz="1800" spc="114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6531609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 b="1" spc="12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、餐饮成本率= 原材料成本额/ 营业收入×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反映餐饮成本水平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7407909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5</a:t>
            </a:r>
            <a:r>
              <a:rPr sz="2000" b="1" spc="14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、喜爱程度= 某种菜肴销售份数/ 就餐客人人次×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反映不同菜点销售程度</a:t>
            </a:r>
            <a:endParaRPr sz="1800" spc="13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02945"/>
            <a:ext cx="9550361" cy="408940"/>
          </a:xfrm>
          <a:prstGeom prst="rect">
            <a:avLst/>
          </a:prstGeom>
        </p:spPr>
        <p:txBody>
          <a:bodyPr vert="horz" wrap="square" lIns="0" tIns="102234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spc="7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、餐饮毛利率= ( 营业收入－ 原材料成本) / 营业收入×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17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 spc="-17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7305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反映餐厅经营程度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6239510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7</a:t>
            </a:r>
            <a:r>
              <a:rPr sz="2000" b="1" spc="114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、销售利润率= 销售利润额/ 销售收入×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反映餐饮销售利润水平</a:t>
            </a:r>
            <a:endParaRPr sz="1800" spc="130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4327525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8</a:t>
            </a:r>
            <a:r>
              <a:rPr sz="2000" b="1" spc="114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、餐饮流通费用= ∑ 各项费用额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R="536575" algn="ctr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反映餐饮费用大小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02945"/>
            <a:ext cx="9550361" cy="408940"/>
          </a:xfrm>
          <a:prstGeom prst="rect">
            <a:avLst/>
          </a:prstGeom>
        </p:spPr>
        <p:txBody>
          <a:bodyPr vert="horz" wrap="square" lIns="0" tIns="102234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6</a:t>
            </a:r>
            <a:r>
              <a:rPr sz="2000" spc="14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、餐厅销售份额= 某餐厅销售额/ 各餐厅销售总额×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17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 spc="-17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32258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3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反映餐饮流通费用水平</a:t>
            </a:r>
            <a:endParaRPr sz="1800" spc="130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8144509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9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、餐饮利润额= 营业收入－ 成本－ 费用－ 营业税金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反映营业利润大小</a:t>
            </a:r>
            <a:r>
              <a:rPr sz="1800" spc="14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=营业收入×(1－成本率－费用率－营业税率</a:t>
            </a:r>
            <a:r>
              <a:rPr sz="1800" spc="-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)</a:t>
            </a:r>
            <a:endParaRPr sz="1800" spc="-50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6531609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12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、餐饮利润率= 计划期利润额/ 营业收入×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反映餐饮利润水平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02945"/>
            <a:ext cx="9550361" cy="408940"/>
          </a:xfrm>
          <a:prstGeom prst="rect">
            <a:avLst/>
          </a:prstGeom>
        </p:spPr>
        <p:txBody>
          <a:bodyPr vert="horz" wrap="square" lIns="0" tIns="102234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9</a:t>
            </a:r>
            <a:r>
              <a:rPr sz="2000" spc="13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、餐饮费用率= 计划期流通费用额/ 营业收入×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spc="-17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 spc="-17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 rotWithShape="1">
          <a:blip r:embed="rId2"/>
          <a:srcRect/>
          <a:stretch>
            <a:fillRect/>
          </a:stretch>
        </p:blipFill>
        <p:spPr>
          <a:xfrm>
            <a:off x="10367645" y="5203190"/>
            <a:ext cx="1972945" cy="2019935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45819" y="1525270"/>
            <a:ext cx="2730500" cy="28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15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反映职工劳动程度</a:t>
            </a:r>
            <a:endParaRPr sz="1800" spc="12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/>
          <p:nvPr>
            <p:custDataLst>
              <p:tags r:id="rId3"/>
            </p:custDataLst>
          </p:nvPr>
        </p:nvSpPr>
        <p:spPr>
          <a:xfrm>
            <a:off x="0" y="2542032"/>
            <a:ext cx="12192000" cy="647700"/>
          </a:xfrm>
          <a:custGeom>
            <a:avLst/>
            <a:gdLst/>
            <a:ahLst/>
            <a:cxnLst/>
            <a:rect l="l" t="t" r="r" b="b"/>
            <a:pathLst>
              <a:path w="12192000" h="647700">
                <a:moveTo>
                  <a:pt x="12192000" y="647700"/>
                </a:moveTo>
                <a:lnTo>
                  <a:pt x="0" y="647700"/>
                </a:lnTo>
                <a:lnTo>
                  <a:pt x="0" y="0"/>
                </a:lnTo>
                <a:lnTo>
                  <a:pt x="12192000" y="0"/>
                </a:lnTo>
                <a:lnTo>
                  <a:pt x="1219200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object 6"/>
          <p:cNvSpPr txBox="1"/>
          <p:nvPr>
            <p:custDataLst>
              <p:tags r:id="rId4"/>
            </p:custDataLst>
          </p:nvPr>
        </p:nvSpPr>
        <p:spPr>
          <a:xfrm>
            <a:off x="463550" y="2712719"/>
            <a:ext cx="7175500" cy="8489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3</a:t>
            </a:r>
            <a:r>
              <a:rPr sz="2000" b="1" spc="10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、职工劳效= 计划期收入( 创汇、利润) / 职工平均人数</a:t>
            </a:r>
            <a:endParaRPr sz="20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lt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反映职工贡献大小</a:t>
            </a:r>
            <a:endParaRPr sz="1800" spc="125" dirty="0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/>
          <p:nvPr>
            <p:custDataLst>
              <p:tags r:id="rId5"/>
            </p:custDataLst>
          </p:nvPr>
        </p:nvSpPr>
        <p:spPr>
          <a:xfrm>
            <a:off x="0" y="4607052"/>
            <a:ext cx="12175490" cy="647700"/>
          </a:xfrm>
          <a:custGeom>
            <a:avLst/>
            <a:gdLst/>
            <a:ahLst/>
            <a:cxnLst/>
            <a:rect l="l" t="t" r="r" b="b"/>
            <a:pathLst>
              <a:path w="12175490" h="647700">
                <a:moveTo>
                  <a:pt x="0" y="647700"/>
                </a:moveTo>
                <a:lnTo>
                  <a:pt x="0" y="0"/>
                </a:lnTo>
                <a:lnTo>
                  <a:pt x="12175236" y="0"/>
                </a:lnTo>
                <a:lnTo>
                  <a:pt x="12175236" y="647700"/>
                </a:lnTo>
                <a:lnTo>
                  <a:pt x="0" y="647700"/>
                </a:lnTo>
                <a:close/>
              </a:path>
            </a:pathLst>
          </a:custGeom>
          <a:solidFill>
            <a:schemeClr val="accent1"/>
          </a:solidFill>
        </p:spPr>
        <p:txBody>
          <a:bodyPr wrap="square" lIns="0" tIns="0" rIns="0" bIns="0" rtlCol="0"/>
          <a:lstStyle/>
          <a:p>
            <a:endParaRPr sz="18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object 8"/>
          <p:cNvSpPr txBox="1"/>
          <p:nvPr>
            <p:custDataLst>
              <p:tags r:id="rId6"/>
            </p:custDataLst>
          </p:nvPr>
        </p:nvSpPr>
        <p:spPr>
          <a:xfrm>
            <a:off x="447040" y="4777104"/>
            <a:ext cx="6531609" cy="11569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</a:t>
            </a:r>
            <a:r>
              <a:rPr sz="2000" b="1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、职工出勤率= 出勤工时数/ 定额工时数×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1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30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b="1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0</a:t>
            </a:r>
            <a:r>
              <a:rPr sz="2000" b="1" spc="-17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%</a:t>
            </a:r>
            <a:endParaRPr sz="20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60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  <a:p>
            <a:pPr marL="539115">
              <a:lnSpc>
                <a:spcPct val="100000"/>
              </a:lnSpc>
            </a:pPr>
            <a:r>
              <a:rPr sz="1800" b="1" spc="150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含义：</a:t>
            </a:r>
            <a:r>
              <a:rPr sz="1800" spc="125" dirty="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反映工时利用程度</a:t>
            </a:r>
            <a:endParaRPr sz="1800" spc="125" dirty="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4" name="object 4"/>
          <p:cNvSpPr txBox="1">
            <a:spLocks noGrp="1"/>
          </p:cNvSpPr>
          <p:nvPr/>
        </p:nvSpPr>
        <p:spPr>
          <a:xfrm>
            <a:off x="414019" y="791844"/>
            <a:ext cx="6883400" cy="3206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微软雅黑" panose="020B0503020204020204" charset="-122"/>
                <a:ea typeface="+mj-ea"/>
                <a:cs typeface="微软雅黑" panose="020B0503020204020204" charset="-122"/>
              </a:defRPr>
            </a:lvl1pPr>
          </a:lstStyle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spc="-3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</a:t>
            </a:r>
            <a:r>
              <a:rPr sz="2000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</a:t>
            </a:r>
            <a:r>
              <a:rPr sz="2000" spc="95" dirty="0">
                <a:solidFill>
                  <a:srgbClr val="000000"/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、职工接客量= 客人就餐人次/ 餐厅( 厨房) 职工人数</a:t>
            </a:r>
            <a:endParaRPr sz="2000" spc="95" dirty="0">
              <a:solidFill>
                <a:srgbClr val="000000"/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BK_DARK_LIGHT" val="2"/>
  <p:tag name="KSO_WM_UNIT_TYPE" val="y"/>
  <p:tag name="KSO_WM_UNIT_INDEX" val="7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2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10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  <p:tag name="KSO_WM_SLIDE_BACKGROUND_TYPE" val="leftRight"/>
  <p:tag name="KSO_WM_SLIDE_BK_DARK_LIGHT" val="2"/>
</p:tagLst>
</file>

<file path=ppt/tags/tag10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  <p:tag name="KSO_WM_SLIDE_BACKGROUND_TYPE" val="topBottom"/>
  <p:tag name="KSO_WM_SLIDE_BK_DARK_LIGHT" val="2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18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1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  <p:tag name="KSO_WM_SLIDE_BACKGROUND_TYPE" val="bottomTop"/>
  <p:tag name="KSO_WM_SLIDE_BK_DARK_LIGHT" val="2"/>
</p:tagLst>
</file>

<file path=ppt/tags/tag1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1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  <p:tag name="KSO_WM_SLIDE_BACKGROUND_TYPE" val="navigation"/>
  <p:tag name="KSO_WM_SLIDE_BK_DARK_LIGHT" val="2"/>
</p:tagLst>
</file>

<file path=ppt/tags/tag1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  <p:tag name="KSO_WM_SLIDE_BACKGROUND_TYPE" val="belt"/>
  <p:tag name="KSO_WM_SLIDE_BK_DARK_LIGHT" val="2"/>
</p:tagLst>
</file>

<file path=ppt/tags/tag1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828"/>
</p:tagLst>
</file>

<file path=ppt/tags/tag1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828"/>
</p:tagLst>
</file>

<file path=ppt/tags/tag1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48.xml><?xml version="1.0" encoding="utf-8"?>
<p:tagLst xmlns:p="http://schemas.openxmlformats.org/presentationml/2006/main">
  <p:tag name="KSO_WM_TEMPLATE_SUBCATEGORY" val="0"/>
  <p:tag name="KSO_WM_TEMPLATE_MASTER_TYPE" val="1"/>
  <p:tag name="KSO_WM_TEMPLATE_COLOR_TYPE" val="1"/>
  <p:tag name="KSO_WM_TEMPLATE_MASTER_THUMB_INDEX" val="18"/>
  <p:tag name="KSO_WM_TAG_VERSION" val="1.0"/>
  <p:tag name="KSO_WM_BEAUTIFY_FLAG" val="#wm#"/>
  <p:tag name="KSO_WM_TEMPLATE_CATEGORY" val="custom"/>
  <p:tag name="KSO_WM_TEMPLATE_INDEX" val="20202828"/>
  <p:tag name="KSO_WM_TEMPLATE_THUMBS_INDEX" val="1、4、6、7、8、9、10、11、12、13、14"/>
</p:tagLst>
</file>

<file path=ppt/tags/tag149.xml><?xml version="1.0" encoding="utf-8"?>
<p:tagLst xmlns:p="http://schemas.openxmlformats.org/presentationml/2006/main">
  <p:tag name="KSO_WM_UNIT_ISCONTENTSTITLE" val="0"/>
  <p:tag name="KSO_WM_UNIT_PRESET_TEXT" val="淡雅清新"/>
  <p:tag name="KSO_WM_UNIT_NOCLEAR" val="0"/>
  <p:tag name="KSO_WM_UNIT_VALUE" val="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828_1*a*1"/>
  <p:tag name="KSO_WM_TEMPLATE_CATEGORY" val="custom"/>
  <p:tag name="KSO_WM_TEMPLATE_INDEX" val="20202828"/>
  <p:tag name="KSO_WM_UNIT_LAYERLEVEL" val="1"/>
  <p:tag name="KSO_WM_TAG_VERSION" val="1.0"/>
  <p:tag name="KSO_WM_BEAUTIFY_FLAG" val="#wm#"/>
  <p:tag name="KSO_WM_UNIT_ISNUMDGMTITLE" val="0"/>
  <p:tag name="KSO_WM_UNIT_TEXT_FILL_FORE_SCHEMECOLOR_INDEX_BRIGHTNESS" val="0.15"/>
  <p:tag name="KSO_WM_UNIT_TEXT_FILL_FORE_SCHEMECOLOR_INDEX" val="13"/>
  <p:tag name="KSO_WM_UNIT_TEXT_FILL_TYPE" val="1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SLIDE_ID" val="custom20202828_1"/>
  <p:tag name="KSO_WM_TEMPLATE_SUBCATEGORY" val="0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EMPLATE_MASTER_THUMB_INDEX" val="12"/>
  <p:tag name="KSO_WM_TAG_VERSION" val="1.0"/>
  <p:tag name="KSO_WM_BEAUTIFY_FLAG" val="#wm#"/>
  <p:tag name="KSO_WM_TEMPLATE_CATEGORY" val="custom"/>
  <p:tag name="KSO_WM_TEMPLATE_INDEX" val="20202828"/>
  <p:tag name="KSO_WM_SLIDE_LAYOUT" val="a_b"/>
  <p:tag name="KSO_WM_SLIDE_LAYOUT_CNT" val="1_1"/>
  <p:tag name="KSO_WM_TEMPLATE_THUMBS_INDEX" val="1、4、6、7、8、9、10、11、12、13、14、15"/>
</p:tagLst>
</file>

<file path=ppt/tags/tag1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52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5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4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5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56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58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5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6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2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64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6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6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6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68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7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2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7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4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76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7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78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7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0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82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8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4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8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86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88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89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90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2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194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5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6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197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198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1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  <p:tag name="KSO_WM_UNIT_TYPE" val="i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0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01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02.xml><?xml version="1.0" encoding="utf-8"?>
<p:tagLst xmlns:p="http://schemas.openxmlformats.org/presentationml/2006/main"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</p:tagLst>
</file>

<file path=ppt/tags/tag203.xml><?xml version="1.0" encoding="utf-8"?>
<p:tagLst xmlns:p="http://schemas.openxmlformats.org/presentationml/2006/main">
  <p:tag name="KSO_WM_UNIT_TEXT_FILL_FORE_SCHEMECOLOR_INDEX_BRIGHTNESS" val="0"/>
  <p:tag name="KSO_WM_UNIT_TEXT_FILL_FORE_SCHEMECOLOR_INDEX" val="13"/>
  <p:tag name="KSO_WM_UNIT_TEXT_FILL_TYPE" val="1"/>
</p:tagLst>
</file>

<file path=ppt/tags/tag204.xml><?xml version="1.0" encoding="utf-8"?>
<p:tagLst xmlns:p="http://schemas.openxmlformats.org/presentationml/2006/main">
  <p:tag name="KSO_WM_SLIDE_BK_DARK_LIGHT" val="2"/>
  <p:tag name="KSO_WM_SLIDE_BACKGROUND_TYPE" val="general"/>
</p:tagLst>
</file>

<file path=ppt/tags/tag205.xml><?xml version="1.0" encoding="utf-8"?>
<p:tagLst xmlns:p="http://schemas.openxmlformats.org/presentationml/2006/main">
  <p:tag name="commondata" val="eyJoZGlkIjoiOTI2NTg4YWYxOTEzOWZkNWVmMTgzNDZlY2JjZWJmYWIifQ==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  <p:tag name="KSO_WM_UNIT_BK_DARK_LIGHT" val="2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6"/>
  <p:tag name="KSO_WM_UNIT_LAYERLEVEL" val="1"/>
  <p:tag name="KSO_WM_TAG_VERSION" val="1.0"/>
  <p:tag name="KSO_WM_BEAUTIFY_FLAG" val="#wm#"/>
  <p:tag name="KSO_WM_UNIT_TYPE" val="y"/>
  <p:tag name="KSO_WM_UNIT_INDEX" val="6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2"/>
  <p:tag name="KSO_WM_UNIT_LAYERLEVEL" val="1"/>
  <p:tag name="KSO_WM_TAG_VERSION" val="1.0"/>
  <p:tag name="KSO_WM_BEAUTIFY_FLAG" val="#wm#"/>
  <p:tag name="KSO_WM_UNIT_TYPE" val="y"/>
  <p:tag name="KSO_WM_UNIT_INDEX" val="2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3"/>
  <p:tag name="KSO_WM_UNIT_LAYERLEVEL" val="1"/>
  <p:tag name="KSO_WM_TAG_VERSION" val="1.0"/>
  <p:tag name="KSO_WM_BEAUTIFY_FLAG" val="#wm#"/>
  <p:tag name="KSO_WM_UNIT_TYPE" val="y"/>
  <p:tag name="KSO_WM_UNIT_INDEX" val="3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7"/>
  <p:tag name="KSO_WM_UNIT_LAYERLEVEL" val="1"/>
  <p:tag name="KSO_WM_TAG_VERSION" val="1.0"/>
  <p:tag name="KSO_WM_BEAUTIFY_FLAG" val="#wm#"/>
  <p:tag name="KSO_WM_UNIT_TYPE" val="y"/>
  <p:tag name="KSO_WM_UNIT_INDEX" val="7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4"/>
  <p:tag name="KSO_WM_UNIT_LAYERLEVEL" val="1"/>
  <p:tag name="KSO_WM_TAG_VERSION" val="1.0"/>
  <p:tag name="KSO_WM_BEAUTIFY_FLAG" val="#wm#"/>
  <p:tag name="KSO_WM_UNIT_TYPE" val="y"/>
  <p:tag name="KSO_WM_UNIT_INDEX" val="4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  <p:tag name="KSO_WM_UNIT_BK_DARK_LIGHT" val="2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y*5"/>
  <p:tag name="KSO_WM_UNIT_LAYERLEVEL" val="1"/>
  <p:tag name="KSO_WM_TAG_VERSION" val="1.0"/>
  <p:tag name="KSO_WM_BEAUTIFY_FLAG" val="#wm#"/>
  <p:tag name="KSO_WM_UNIT_TYPE" val="y"/>
  <p:tag name="KSO_WM_UNIT_INDEX" val="5"/>
</p:tagLst>
</file>

<file path=ppt/tags/tag8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9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  <p:tag name="KSO_WM_SLIDE_BACKGROUND_TYPE" val="general"/>
  <p:tag name="KSO_WM_SLIDE_BK_DARK_LIGHT" val="2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5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ags/tag9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  <p:tag name="KSO_WM_SLIDE_BACKGROUND_TYPE" val="frame"/>
  <p:tag name="KSO_WM_SLIDE_BK_DARK_LIGHT" val="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">
      <a:dk1>
        <a:srgbClr val="000000"/>
      </a:dk1>
      <a:lt1>
        <a:srgbClr val="FFFFFF"/>
      </a:lt1>
      <a:dk2>
        <a:srgbClr val="E9F0F0"/>
      </a:dk2>
      <a:lt2>
        <a:srgbClr val="FFFFFF"/>
      </a:lt2>
      <a:accent1>
        <a:srgbClr val="848DA5"/>
      </a:accent1>
      <a:accent2>
        <a:srgbClr val="848DA5"/>
      </a:accent2>
      <a:accent3>
        <a:srgbClr val="8E89A0"/>
      </a:accent3>
      <a:accent4>
        <a:srgbClr val="98859D"/>
      </a:accent4>
      <a:accent5>
        <a:srgbClr val="A28098"/>
      </a:accent5>
      <a:accent6>
        <a:srgbClr val="AA7C92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1165</Words>
  <Application>WPS 演示</Application>
  <PresentationFormat>On-screen Show (4:3)</PresentationFormat>
  <Paragraphs>110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2" baseType="lpstr">
      <vt:lpstr>Arial</vt:lpstr>
      <vt:lpstr>宋体</vt:lpstr>
      <vt:lpstr>Wingdings</vt:lpstr>
      <vt:lpstr>微软雅黑</vt:lpstr>
      <vt:lpstr>黑体</vt:lpstr>
      <vt:lpstr>Arial</vt:lpstr>
      <vt:lpstr>Wingdings</vt:lpstr>
      <vt:lpstr>Arial Unicode MS</vt:lpstr>
      <vt:lpstr>Calibri</vt:lpstr>
      <vt:lpstr>汉仪旗黑-85S</vt:lpstr>
      <vt:lpstr>Office Theme</vt:lpstr>
      <vt:lpstr>1_Office 主题​​</vt:lpstr>
      <vt:lpstr>酒店餐饮管理常用公式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酒店餐饮管理常用公式</dc:title>
  <dc:creator/>
  <cp:lastModifiedBy>WPS_1601516988</cp:lastModifiedBy>
  <cp:revision>1</cp:revision>
  <dcterms:created xsi:type="dcterms:W3CDTF">2023-12-29T08:03:31Z</dcterms:created>
  <dcterms:modified xsi:type="dcterms:W3CDTF">2023-12-29T08:03:31Z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2023-10-16T08:00:00Z</vt:filetime>
  </property>
  <property fmtid="{D5CDD505-2E9C-101B-9397-08002B2CF9AE}" pid="3" name="Creator">
    <vt:lpwstr>WPS 演示</vt:lpwstr>
  </property>
  <property fmtid="{D5CDD505-2E9C-101B-9397-08002B2CF9AE}" pid="4" name="LastSaved">
    <vt:filetime>2023-12-29T08:00:00Z</vt:filetime>
  </property>
  <property fmtid="{D5CDD505-2E9C-101B-9397-08002B2CF9AE}" pid="5" name="SourceModified">
    <vt:lpwstr>D:20231016151711+07'17'</vt:lpwstr>
  </property>
  <property fmtid="{D5CDD505-2E9C-101B-9397-08002B2CF9AE}" pid="6" name="ICV">
    <vt:lpwstr>59113F5BA9314703AF4D62681AE2E30D_12</vt:lpwstr>
  </property>
  <property fmtid="{D5CDD505-2E9C-101B-9397-08002B2CF9AE}" pid="7" name="KSOProductBuildVer">
    <vt:lpwstr>2052-12.1.0.16120</vt:lpwstr>
  </property>
</Properties>
</file>